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5"/>
  </p:notesMasterIdLst>
  <p:sldIdLst>
    <p:sldId id="969" r:id="rId6"/>
    <p:sldId id="1367" r:id="rId7"/>
    <p:sldId id="1394" r:id="rId8"/>
    <p:sldId id="1423" r:id="rId9"/>
    <p:sldId id="1444" r:id="rId10"/>
    <p:sldId id="1446" r:id="rId11"/>
    <p:sldId id="1428" r:id="rId12"/>
    <p:sldId id="1445" r:id="rId13"/>
    <p:sldId id="1449" r:id="rId14"/>
    <p:sldId id="1400" r:id="rId15"/>
    <p:sldId id="1376" r:id="rId16"/>
    <p:sldId id="1431" r:id="rId17"/>
    <p:sldId id="1351" r:id="rId18"/>
    <p:sldId id="1447" r:id="rId19"/>
    <p:sldId id="1448" r:id="rId20"/>
    <p:sldId id="1381" r:id="rId21"/>
    <p:sldId id="1450" r:id="rId22"/>
    <p:sldId id="1430" r:id="rId23"/>
    <p:sldId id="1437" r:id="rId24"/>
    <p:sldId id="1439" r:id="rId25"/>
    <p:sldId id="1354" r:id="rId26"/>
    <p:sldId id="1451" r:id="rId27"/>
    <p:sldId id="1415" r:id="rId28"/>
    <p:sldId id="1393" r:id="rId29"/>
    <p:sldId id="1416" r:id="rId30"/>
    <p:sldId id="1414" r:id="rId31"/>
    <p:sldId id="1352" r:id="rId32"/>
    <p:sldId id="1144" r:id="rId33"/>
    <p:sldId id="144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第十一课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、信服主，常存肢体相爱的心。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、信从主，专心寻求将来的城。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13:5-13:14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、信靠主，颂赞为祭结出善果。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13:15-13:19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、最后的劝勉祝福，彼此问安。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13:20-13:25</a:t>
            </a: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你们务要常存弟兄相爱的心。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不可忘记用爱心接待客旅；因为曾有接待客旅的，不知不觉就接待了天使。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你们要记念被捆绑的人，好像与他们同受捆绑；也要记念遭苦害的人，想到自己也在肉身之内。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婚姻，人人都当尊重，床也不可污秽；因为苟合行淫的人，上帝必要审判。</a:t>
            </a: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小子们，我还有不多的时候与你们同在；后来你们要找我，但我所去的地方你们不能到。这话我曾对犹太人说过，如今也照样对你们说。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我赐给你们一条新命令，乃是叫你们彼此相爱；我怎样爱你们，你们也要怎样相爱。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你们若有彼此相爱的心，众人因此就认出你们是我的门徒了。</a:t>
            </a:r>
          </a:p>
        </p:txBody>
      </p:sp>
    </p:spTree>
    <p:extLst>
      <p:ext uri="{BB962C8B-B14F-4D97-AF65-F5344CB8AC3E}">
        <p14:creationId xmlns:p14="http://schemas.microsoft.com/office/powerpoint/2010/main" val="43657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论到你们信上所提的事，我说男不近女倒好。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但要免淫乱的事，男子当各有自己的妻子；女子也当各有自己的丈夫。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丈夫当用合宜之分待妻子；妻子待丈夫也要如此。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妻子没有权柄主张自己的身子，乃在丈夫；丈夫也没有权柄主张自己的身子，乃在妻子。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夫妻不可彼此亏负，除非两相情愿，暂时分房，为要专心祷告方可；以后仍要同房，免得撒但趁着你们情不自禁，引诱你们。</a:t>
            </a:r>
          </a:p>
        </p:txBody>
      </p:sp>
    </p:spTree>
    <p:extLst>
      <p:ext uri="{BB962C8B-B14F-4D97-AF65-F5344CB8AC3E}">
        <p14:creationId xmlns:p14="http://schemas.microsoft.com/office/powerpoint/2010/main" val="320097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）爱心接待旅途中的主内肢体。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		13:2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）爱心记念被捆绑的主内肢体。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		13:3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）爱心尊重婚姻中的另外一半。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13:4 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76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、在肢体（教会、家庭、或邻舍）彼此相爱的功课中，我目前做得如何？如果需要改变，我能在哪方面最先开始努力？</a:t>
            </a:r>
          </a:p>
        </p:txBody>
      </p:sp>
    </p:spTree>
    <p:extLst>
      <p:ext uri="{BB962C8B-B14F-4D97-AF65-F5344CB8AC3E}">
        <p14:creationId xmlns:p14="http://schemas.microsoft.com/office/powerpoint/2010/main" val="453334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、信服主，常存肢体相爱的心。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、信从主，专心寻求将来的城。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13:5-13:14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、信靠主，颂赞为祭结出善果。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13:15-13:19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、最后的劝勉祝福，彼此问安。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13:20-13:25</a:t>
            </a:r>
          </a:p>
        </p:txBody>
      </p:sp>
    </p:spTree>
    <p:extLst>
      <p:ext uri="{BB962C8B-B14F-4D97-AF65-F5344CB8AC3E}">
        <p14:creationId xmlns:p14="http://schemas.microsoft.com/office/powerpoint/2010/main" val="567936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你们存心不可贪爱钱财，要以自己所有的为足；因为主曾说：「我总不撇下你，也不丢弃你。」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所以我们可以放胆说：主是帮助我的，我必不惧怕；人能把我怎么样呢？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从前引导你们、传上帝之道给你们的人，你们要想念他们，效法他们的信心，留心看他们为人的结局。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耶稣基督昨日、今日、一直到永远，是一样的。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你们不要被那诸般怪异的教训勾引了去；因为人心靠恩得坚固才是好的，并不是靠饮食。那在饮食上专心的从来没有得着益处。</a:t>
            </a:r>
          </a:p>
        </p:txBody>
      </p:sp>
    </p:spTree>
    <p:extLst>
      <p:ext uri="{BB962C8B-B14F-4D97-AF65-F5344CB8AC3E}">
        <p14:creationId xmlns:p14="http://schemas.microsoft.com/office/powerpoint/2010/main" val="54614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我求你两件事，在我未死之先，不要不赐给我：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求你使虚假和谎言远离我；使我也不贫穷也不富足；赐给我需用的饮食，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恐怕我饱足不认你，说：耶和华是谁呢？又恐怕我贫穷就偷窃，以致亵渎我上帝的名。</a:t>
            </a: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然而，敬虔加上知足的心便是大利了；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因为我们没有带甚么到世上来，也不能带甚么去。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只要有衣有食，就当知足。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但那些想要发财的人，就陷在迷惑、落在网罗和许多无知有害的私欲里，叫人沉在败坏和灭亡中。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贪财是万恶之根。有人贪恋钱财，就被引诱离了真道，用许多愁苦把自己刺透了。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但你这属上帝的人要逃避这些事，追求公义、敬虔、信心、爱心、忍耐、温柔。</a:t>
            </a:r>
          </a:p>
        </p:txBody>
      </p:sp>
    </p:spTree>
    <p:extLst>
      <p:ext uri="{BB962C8B-B14F-4D97-AF65-F5344CB8AC3E}">
        <p14:creationId xmlns:p14="http://schemas.microsoft.com/office/powerpoint/2010/main" val="3364402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我们有一祭坛，上面的祭物是那些在帐幕中供职的人不可同吃的。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原来牲畜的血被大祭司带入圣所作赎罪祭；牲畜的身子被烧在营外。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所以，耶稣要用自己的血叫百姓成圣，也就在城门外受苦。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这样，我们也当出到营外，就了他去，忍受他所受的凌辱。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我们在这里本没有常存的城，乃是寻求那将来的城。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出埃及记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29:10 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要把公牛牵到会幕前，亚伦和他儿子要按手在公牛的头上。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你要在耶和华面前，在会幕门口，宰这公牛。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要取些公牛的血，用指头抹在坛的四角上，把血都倒在坛脚那里。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要把一切盖脏的脂油与肝上的网子，并两个腰子和腰子上的脂油，都烧在坛上。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只是公牛的皮、肉、粪都要用火烧在营外。这牛是赎罪祭。</a:t>
            </a:r>
          </a:p>
        </p:txBody>
      </p:sp>
    </p:spTree>
    <p:extLst>
      <p:ext uri="{BB962C8B-B14F-4D97-AF65-F5344CB8AC3E}">
        <p14:creationId xmlns:p14="http://schemas.microsoft.com/office/powerpoint/2010/main" val="2823630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你们总要谨慎，不可弃绝那向你们说话的。因为，那些弃绝在地上警戒他们的尚且不能逃罪，何况我们违背那从天上警戒我们的呢？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当时他的声音震动了地，但如今他应许说：「再一次我不单要震动地，还要震动天。」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这再一次的话，是指明被震动的，就是受造之物都要挪去，使那不被震动的常存。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所以我们既得了不能震动的国，就当感恩，照上帝所喜悦的，用虔诚、敬畏的心事奉上帝。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因为我们的上帝乃是烈火。</a:t>
            </a:r>
          </a:p>
        </p:txBody>
      </p:sp>
    </p:spTree>
    <p:extLst>
      <p:ext uri="{BB962C8B-B14F-4D97-AF65-F5344CB8AC3E}">
        <p14:creationId xmlns:p14="http://schemas.microsoft.com/office/powerpoint/2010/main" val="2811770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、面对财物，我的心态如何？我有想发财而去赚块钱、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Easy Money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的冲动吗？又：甘于贫穷就是属灵吗？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、信服主，常存肢体相爱的心。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、信从主，专心寻求将来的城。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13:5-13:14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、信靠主，颂赞为祭结出善果。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13:15-13:19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、最后的劝勉祝福，彼此问安。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13:20-13:25</a:t>
            </a:r>
          </a:p>
        </p:txBody>
      </p:sp>
    </p:spTree>
    <p:extLst>
      <p:ext uri="{BB962C8B-B14F-4D97-AF65-F5344CB8AC3E}">
        <p14:creationId xmlns:p14="http://schemas.microsoft.com/office/powerpoint/2010/main" val="3456099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3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我们应当靠着耶稣，常常以颂赞为祭献给上帝，这就是那承认主名之人嘴唇的果子。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只是不可忘记行善和捐输的事，因为这样的祭是上帝所喜悦的。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你们要依从那些引导你们的，且要顺服；因他们为你们的灵魂时刻警醒，好像那将来交帐的人。你们要使他们交的时候有快乐，不致忧愁；若忧愁就与你们无益了。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请你们为我们祷告，因我们自觉良心无亏，愿意凡事按正道而行。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我更求你们为我祷告，使我快些回到你们那里去。</a:t>
            </a:r>
          </a:p>
        </p:txBody>
      </p:sp>
    </p:spTree>
    <p:extLst>
      <p:ext uri="{BB962C8B-B14F-4D97-AF65-F5344CB8AC3E}">
        <p14:creationId xmlns:p14="http://schemas.microsoft.com/office/powerpoint/2010/main" val="2764144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01804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颂赞和咒诅从一个口里出来！我的弟兄们，这是不应当的！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泉源从一个眼里能发出甜苦两样的水吗？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我的弟兄们，无花果树能生橄榄吗？葡萄树能结无花果吗？咸水里也不能发出甜水来。</a:t>
            </a:r>
          </a:p>
        </p:txBody>
      </p:sp>
    </p:spTree>
    <p:extLst>
      <p:ext uri="{BB962C8B-B14F-4D97-AF65-F5344CB8AC3E}">
        <p14:creationId xmlns:p14="http://schemas.microsoft.com/office/powerpoint/2010/main" val="715411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01804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加拉太书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不要自欺，上帝是轻慢不得的。人种的是甚么，收的也是甚么。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顺着情欲撒种的，必从情欲收败坏；顺着圣灵撒种的，必从圣灵收永生。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我们行善，不可丧志；若不灰心，到了时候就要收成。</a:t>
            </a:r>
          </a:p>
        </p:txBody>
      </p:sp>
    </p:spTree>
    <p:extLst>
      <p:ext uri="{BB962C8B-B14F-4D97-AF65-F5344CB8AC3E}">
        <p14:creationId xmlns:p14="http://schemas.microsoft.com/office/powerpoint/2010/main" val="1596838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、论到颂赞、行善、捐输等生命果子，每主日的敬拜我的感觉如何？在十一奉献的功课上我实践得如何？如果今天就要在主面前交账，我从主得到的评语会是什么？</a:t>
            </a: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、信服主，常存肢体相爱的心。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13:1-13:4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、信从主，专心寻求将来的城。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13:5-13:14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、信靠主，颂赞为祭结出善果。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13:15-13:19</a:t>
            </a: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、最后的劝勉祝福，彼此问安。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13:20-13:25</a:t>
            </a:r>
          </a:p>
        </p:txBody>
      </p:sp>
    </p:spTree>
    <p:extLst>
      <p:ext uri="{BB962C8B-B14F-4D97-AF65-F5344CB8AC3E}">
        <p14:creationId xmlns:p14="http://schemas.microsoft.com/office/powerpoint/2010/main" val="3501458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67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但愿赐平安的上帝，就是那凭永约之血、使群羊的大牧人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我主耶稣从死里复活的上帝，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在各样善事上成全你们，叫你们遵行他的旨意；又藉着耶稣基督在你们心里行他所喜悦的事。愿荣耀归给他，直到永永远远。阿们！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5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98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你若口里认耶稣为主，心里信上帝叫他从死里复活，就必得救。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因为，人心里相信就可以称义，口里承认就可以得救。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经上说：「凡信他的人必不至于羞愧。」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83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既传基督是从死里复活了，怎么在你们中间有人说没有死人复活的事呢？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若没有死人复活的事，基督也就没有复活了。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若基督没有复活，我们所传的便是枉然，你们所信的也是枉然；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并且明显我们是为上帝妄作见证的，因我们见证上帝是叫基督复活了。若死人真不复活，上帝也就没有叫基督复活了。</a:t>
            </a:r>
          </a:p>
        </p:txBody>
      </p:sp>
    </p:spTree>
    <p:extLst>
      <p:ext uri="{BB962C8B-B14F-4D97-AF65-F5344CB8AC3E}">
        <p14:creationId xmlns:p14="http://schemas.microsoft.com/office/powerpoint/2010/main" val="1670464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3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弟兄们，我略略写信给你们，望你们听我劝勉的话。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你们该知道，我们的兄弟提摩太已经释放了；他若快来，我必同他去见你们。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请你们问引导你们的诸位和众圣徒安。从意大利来的人也问你们安。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愿恩惠常与你们众人同在。阿们！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2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、基督信仰的根基是什么？我对耶稣死里复活的教义的态度如何？我确信所有死人有一天都会复活受审吗？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专题分享与讨论：如何面对青春期孩子的压力？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思考与应用：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、在肢体（教会、家庭、或邻舍）彼此相爱的功课中，我目前做得如何？如果需要改变，我能在哪方面最先开始努力？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、面对财物，我的心态如何？我有想发财而去赚块钱、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Easy Money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的冲动吗？又：敢于贫穷就是属灵吗？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、论到颂赞、行善、捐输等生命果子，每主日的敬拜我的感觉如何？在十一奉献的功课上我实践得如何？如果今天就要在主面前交账，我从主得到的评语会是什么？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、基督信仰的根基是什么？我对耶稣死里复活的教义的态度如何？我确信所有死人有一天都会复活受审吗？</a:t>
            </a:r>
          </a:p>
        </p:txBody>
      </p:sp>
    </p:spTree>
    <p:extLst>
      <p:ext uri="{BB962C8B-B14F-4D97-AF65-F5344CB8AC3E}">
        <p14:creationId xmlns:p14="http://schemas.microsoft.com/office/powerpoint/2010/main" val="293038497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21449</TotalTime>
  <Words>2834</Words>
  <Application>Microsoft Office PowerPoint</Application>
  <PresentationFormat>Widescreen</PresentationFormat>
  <Paragraphs>138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37</cp:revision>
  <dcterms:created xsi:type="dcterms:W3CDTF">2020-11-05T21:27:14Z</dcterms:created>
  <dcterms:modified xsi:type="dcterms:W3CDTF">2022-07-15T17:21:23Z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